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1619B9-BEF1-4198-94B4-6716756F1BC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5052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E:\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47800"/>
            <a:ext cx="7467600" cy="518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096000" y="1480710"/>
            <a:ext cx="228600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535" y="1425039"/>
            <a:ext cx="1963275" cy="14705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1242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দৌরাত্য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নীতিমালার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3200400" y="838200"/>
            <a:ext cx="2895600" cy="914400"/>
          </a:xfrm>
          <a:prstGeom prst="plaqu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838200"/>
            <a:ext cx="3886200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163596"/>
              </p:ext>
            </p:extLst>
          </p:nvPr>
        </p:nvGraphicFramePr>
        <p:xfrm>
          <a:off x="6781800" y="2667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1800" y="2667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20980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প্রতিষ্ঠানগুলি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133600" y="838200"/>
            <a:ext cx="4114800" cy="1143000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g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399" y="1143000"/>
            <a:ext cx="5644215" cy="53340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slow">
    <p:diamond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3962400" cy="45720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25000" lnSpcReduction="20000"/>
          </a:bodyPr>
          <a:lstStyle/>
          <a:p>
            <a:pPr algn="ctr"/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9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96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1" cy="457200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pPr algn="ctr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90800"/>
            <a:ext cx="4419600" cy="3429000"/>
          </a:xfrm>
          <a:solidFill>
            <a:srgbClr val="92D050"/>
          </a:solidFill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পথিক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কৃষ্ণপুর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ধোবাউড়া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ময়মনিসংহ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0200" y="2590800"/>
            <a:ext cx="3276600" cy="3429000"/>
          </a:xfrm>
          <a:solidFill>
            <a:srgbClr val="92D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অধ্যায়ঃচতুর্থ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সময়ঃ৫৫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তারিখঃ১২/০২/২০১৩ 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334000" cy="685800"/>
          </a:xfrm>
          <a:solidFill>
            <a:srgbClr val="92D05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fd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657600"/>
            <a:ext cx="2514600" cy="21336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ggg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25431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E:\V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447800"/>
            <a:ext cx="4225946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E:\llk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343400"/>
            <a:ext cx="4191000" cy="175260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054" name="Picture 6" descr="E:\hj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3733800"/>
            <a:ext cx="762000" cy="609600"/>
          </a:xfrm>
          <a:prstGeom prst="rect">
            <a:avLst/>
          </a:prstGeom>
          <a:noFill/>
        </p:spPr>
      </p:pic>
      <p:pic>
        <p:nvPicPr>
          <p:cNvPr id="1026" name="Picture 2" descr="E:\uuuuu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1447800"/>
            <a:ext cx="1207699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4" name="Picture 2" descr="E:\ffgg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4419600"/>
            <a:ext cx="1219200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J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180" y="304800"/>
            <a:ext cx="3425746" cy="2514600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79" name="Picture 7" descr="E:\HJYKHG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33800"/>
            <a:ext cx="2466975" cy="2362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3081" name="Picture 9" descr="E:\cv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657600"/>
            <a:ext cx="2466975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E:\wa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0077" y="381000"/>
            <a:ext cx="2845324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 descr="E:\bus-1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" y="3733800"/>
            <a:ext cx="2819400" cy="2438400"/>
          </a:xfrm>
          <a:prstGeom prst="rect">
            <a:avLst/>
          </a:prstGeom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029" name="Picture 5" descr="E:\mk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04800"/>
            <a:ext cx="2047875" cy="2619375"/>
          </a:xfrm>
          <a:prstGeom prst="rect">
            <a:avLst/>
          </a:prstGeom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s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2819400" cy="22098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099" name="Picture 3" descr="E:\cx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276225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E:\xz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609600"/>
            <a:ext cx="3078443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E:\OI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5772" y="3276600"/>
            <a:ext cx="2997428" cy="20574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103" name="Picture 7" descr="E: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375" y="685800"/>
            <a:ext cx="2105025" cy="19812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4104" name="Picture 8" descr="E:\;poi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352800"/>
            <a:ext cx="2286000" cy="19812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096000" cy="715962"/>
          </a:xfrm>
          <a:blipFill>
            <a:blip r:embed="rId3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bvcf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1175117"/>
            <a:ext cx="2533650" cy="233008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027" name="Picture 3" descr="E:\ddewd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1" y="3886200"/>
            <a:ext cx="2514600" cy="2018209"/>
          </a:xfrm>
          <a:prstGeom prst="rect">
            <a:avLst/>
          </a:prstGeom>
          <a:ln>
            <a:solidFill>
              <a:srgbClr val="7030A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028" name="Picture 4" descr="E:\UU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219200"/>
            <a:ext cx="2466975" cy="215265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30" name="Picture 6" descr="E:\re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219200"/>
            <a:ext cx="2590800" cy="21336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2" descr="E:\postoff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3810000"/>
            <a:ext cx="25908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E:\uuuoo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3962400"/>
            <a:ext cx="695325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E:\trf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72200" y="3714676"/>
            <a:ext cx="2606876" cy="215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238590"/>
              </p:ext>
            </p:extLst>
          </p:nvPr>
        </p:nvGraphicFramePr>
        <p:xfrm>
          <a:off x="7018438" y="5791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11" imgW="914400" imgH="771480" progId="Package">
                  <p:embed/>
                </p:oleObj>
              </mc:Choice>
              <mc:Fallback>
                <p:oleObj name="Packager Shell Object" showAsIcon="1" r:id="rId11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18438" y="5791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1143000"/>
          </a:xfrm>
          <a:solidFill>
            <a:schemeClr val="accent6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শিখণ 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দৌরাত্য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   </a:t>
            </a:r>
          </a:p>
          <a:p>
            <a:pPr>
              <a:buNone/>
            </a:pPr>
            <a:endParaRPr lang="en-US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বাংলাদেশের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elay 3"/>
          <p:cNvSpPr/>
          <p:nvPr/>
        </p:nvSpPr>
        <p:spPr>
          <a:xfrm>
            <a:off x="1676400" y="828675"/>
            <a:ext cx="5181600" cy="1143000"/>
          </a:xfrm>
          <a:prstGeom prst="flowChartDelay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814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চিহিৃত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Notched Right Arrow 3"/>
          <p:cNvSpPr/>
          <p:nvPr/>
        </p:nvSpPr>
        <p:spPr>
          <a:xfrm>
            <a:off x="2286000" y="685800"/>
            <a:ext cx="4419600" cy="1752600"/>
          </a:xfrm>
          <a:prstGeom prst="notchedRightArrow">
            <a:avLst/>
          </a:prstGeom>
          <a:solidFill>
            <a:srgbClr val="00B0F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14300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548</TotalTime>
  <Words>160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Flow</vt:lpstr>
      <vt:lpstr>Package</vt:lpstr>
      <vt:lpstr>PowerPoint Presentation</vt:lpstr>
      <vt:lpstr>পরিচিতি </vt:lpstr>
      <vt:lpstr>পূর্ব জ্ঞান যাচাই</vt:lpstr>
      <vt:lpstr>PowerPoint Presentation</vt:lpstr>
      <vt:lpstr>PowerPoint Presentation</vt:lpstr>
      <vt:lpstr>উপস্থাপন</vt:lpstr>
      <vt:lpstr>শিখণ ফল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শা</dc:title>
  <dc:creator>pathique das</dc:creator>
  <cp:lastModifiedBy>user</cp:lastModifiedBy>
  <cp:revision>121</cp:revision>
  <dcterms:created xsi:type="dcterms:W3CDTF">2012-12-02T16:52:23Z</dcterms:created>
  <dcterms:modified xsi:type="dcterms:W3CDTF">2013-06-20T14:38:13Z</dcterms:modified>
</cp:coreProperties>
</file>